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</p:sldMasterIdLst>
  <p:notesMasterIdLst>
    <p:notesMasterId r:id="rId20"/>
  </p:notesMasterIdLst>
  <p:handoutMasterIdLst>
    <p:handoutMasterId r:id="rId21"/>
  </p:handoutMasterIdLst>
  <p:sldIdLst>
    <p:sldId id="289" r:id="rId5"/>
    <p:sldId id="288" r:id="rId6"/>
    <p:sldId id="276" r:id="rId7"/>
    <p:sldId id="283" r:id="rId8"/>
    <p:sldId id="261" r:id="rId9"/>
    <p:sldId id="264" r:id="rId10"/>
    <p:sldId id="265" r:id="rId11"/>
    <p:sldId id="263" r:id="rId12"/>
    <p:sldId id="268" r:id="rId13"/>
    <p:sldId id="266" r:id="rId14"/>
    <p:sldId id="290" r:id="rId15"/>
    <p:sldId id="267" r:id="rId16"/>
    <p:sldId id="291" r:id="rId17"/>
    <p:sldId id="292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94694" autoAdjust="0"/>
  </p:normalViewPr>
  <p:slideViewPr>
    <p:cSldViewPr snapToGrid="0">
      <p:cViewPr varScale="1">
        <p:scale>
          <a:sx n="90" d="100"/>
          <a:sy n="90" d="100"/>
        </p:scale>
        <p:origin x="600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6356-3B28-4AAF-8099-7941810E2475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DA344-5FA2-43F7-9D95-CA56C82B0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44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73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43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80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7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15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34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45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52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40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99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69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8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98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17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46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59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AAEB19-4B49-2801-9B15-7682CDF0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23C3EC-28B3-4644-8BE5-3288734B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7468" y="486137"/>
            <a:ext cx="5427584" cy="3599727"/>
          </a:xfrm>
        </p:spPr>
        <p:txBody>
          <a:bodyPr anchor="b" anchorCtr="0">
            <a:noAutofit/>
          </a:bodyPr>
          <a:lstStyle>
            <a:lvl1pPr algn="l">
              <a:defRPr sz="44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4FCBF4-90E6-FFAA-143D-3A01CE525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774" y="-6713"/>
            <a:ext cx="6578801" cy="6894576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46702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E1BBEEFE-AE8A-8083-54B6-DBE9BC0E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2863" y="0"/>
            <a:ext cx="4658392" cy="6858000"/>
          </a:xfrm>
          <a:custGeom>
            <a:avLst/>
            <a:gdLst>
              <a:gd name="connsiteX0" fmla="*/ 0 w 4658392"/>
              <a:gd name="connsiteY0" fmla="*/ 0 h 6858000"/>
              <a:gd name="connsiteX1" fmla="*/ 4658392 w 4658392"/>
              <a:gd name="connsiteY1" fmla="*/ 0 h 6858000"/>
              <a:gd name="connsiteX2" fmla="*/ 2820797 w 4658392"/>
              <a:gd name="connsiteY2" fmla="*/ 6858000 h 6858000"/>
              <a:gd name="connsiteX3" fmla="*/ 0 w 4658392"/>
              <a:gd name="connsiteY3" fmla="*/ 6858000 h 6858000"/>
              <a:gd name="connsiteX4" fmla="*/ 0 w 465839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8392" h="6858000">
                <a:moveTo>
                  <a:pt x="0" y="0"/>
                </a:moveTo>
                <a:lnTo>
                  <a:pt x="4658392" y="0"/>
                </a:lnTo>
                <a:lnTo>
                  <a:pt x="282079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FF31D-04D7-B1F4-53B1-AA4170602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F040EF-92FF-AEA1-BBA6-A4B739E1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A59A84-C321-FDF9-555F-1FB322EB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9286"/>
            <a:ext cx="3200400" cy="5617193"/>
          </a:xfrm>
        </p:spPr>
        <p:txBody>
          <a:bodyPr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3412" y="509286"/>
            <a:ext cx="4328932" cy="561719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60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40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20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60CD5A6-A0E4-A658-65B1-0D6C053316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8813" y="-22860"/>
            <a:ext cx="265176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17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6EC6AF9-CC07-5258-9160-8C639153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C6DCCE-3025-75FB-9405-8D51DCD63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16CCC3-736F-49AC-F079-9A090DAA8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BF578A-ADDB-6713-E5AD-0FF27EDC2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43671"/>
            <a:ext cx="9144000" cy="3361254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620" y="4766434"/>
            <a:ext cx="12207240" cy="212140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46060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F0EA4-D201-44E7-3558-D05CB4233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643EA3-ACAA-539C-A041-266A895A2B1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81E18B-2347-8DB6-2A7F-3EAC100A4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072" y="528320"/>
            <a:ext cx="5028566" cy="3354992"/>
          </a:xfrm>
        </p:spPr>
        <p:txBody>
          <a:bodyPr anchor="b">
            <a:noAutofit/>
          </a:bodyPr>
          <a:lstStyle>
            <a:lvl1pPr algn="l">
              <a:defRPr sz="440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072" y="4027992"/>
            <a:ext cx="5028565" cy="1894972"/>
          </a:xfrm>
        </p:spPr>
        <p:txBody>
          <a:bodyPr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57326" y="-11576"/>
            <a:ext cx="4946249" cy="6903720"/>
          </a:xfrm>
          <a:custGeom>
            <a:avLst/>
            <a:gdLst>
              <a:gd name="connsiteX0" fmla="*/ 0 w 4977139"/>
              <a:gd name="connsiteY0" fmla="*/ 0 h 6858000"/>
              <a:gd name="connsiteX1" fmla="*/ 4977139 w 4977139"/>
              <a:gd name="connsiteY1" fmla="*/ 0 h 6858000"/>
              <a:gd name="connsiteX2" fmla="*/ 4977139 w 4977139"/>
              <a:gd name="connsiteY2" fmla="*/ 6858000 h 6858000"/>
              <a:gd name="connsiteX3" fmla="*/ 0 w 4977139"/>
              <a:gd name="connsiteY3" fmla="*/ 6858000 h 6858000"/>
              <a:gd name="connsiteX4" fmla="*/ 0 w 4977139"/>
              <a:gd name="connsiteY4" fmla="*/ 0 h 6858000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58000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92724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139" h="6892724">
                <a:moveTo>
                  <a:pt x="0" y="0"/>
                </a:moveTo>
                <a:lnTo>
                  <a:pt x="4977139" y="0"/>
                </a:lnTo>
                <a:lnTo>
                  <a:pt x="4977139" y="6892724"/>
                </a:lnTo>
                <a:lnTo>
                  <a:pt x="1863524" y="6892724"/>
                </a:lnTo>
                <a:lnTo>
                  <a:pt x="0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18350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CBD635-4863-B127-5668-D2C7DA8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629720-DD91-8012-686D-AABA43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911820" y="0"/>
            <a:ext cx="913577" cy="68580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0117" y="185195"/>
            <a:ext cx="6930838" cy="150549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B27827-7491-B1C2-D9C5-975A9FF66E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788" y="-22860"/>
            <a:ext cx="329184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D4D4555-A25D-09B6-36AF-5977189F2D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70116" y="2022395"/>
            <a:ext cx="6941703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1800"/>
            </a:lvl1pPr>
            <a:lvl2pPr>
              <a:spcBef>
                <a:spcPts val="1000"/>
              </a:spcBef>
              <a:spcAft>
                <a:spcPts val="1500"/>
              </a:spcAft>
              <a:defRPr sz="1800"/>
            </a:lvl2pPr>
            <a:lvl3pPr>
              <a:spcBef>
                <a:spcPts val="1000"/>
              </a:spcBef>
              <a:spcAft>
                <a:spcPts val="1500"/>
              </a:spcAft>
              <a:defRPr sz="1800"/>
            </a:lvl3pPr>
            <a:lvl4pPr>
              <a:spcBef>
                <a:spcPts val="1000"/>
              </a:spcBef>
              <a:spcAft>
                <a:spcPts val="1500"/>
              </a:spcAft>
              <a:defRPr sz="1800"/>
            </a:lvl4pPr>
            <a:lvl5pPr>
              <a:spcBef>
                <a:spcPts val="1000"/>
              </a:spcBef>
              <a:spcAft>
                <a:spcPts val="1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1133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E49FCE-658C-FF5A-6405-3D10F1AC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03C516-D418-5E3E-1E4E-1DF846433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BF5B15-0E8A-A82C-6E9C-FCF3FBAAD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4B33CA-9490-C8E1-FE4F-06367AF29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86824F-3198-FE44-5A4A-70312048D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58CD71-6E97-B6A9-11B6-867ED408D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9FDAA6-BDE8-D6C3-17CD-F87BFB54F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2A0738D-E9A9-14B7-4739-62E402B0C2D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4961" y="2032663"/>
            <a:ext cx="4463005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766D4CB-8BCE-C6EE-EF57-A8A819EBD36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41720" y="2032663"/>
            <a:ext cx="5212080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48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D9208B-0FD2-A7E3-5202-0F18392AE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010E2-9C6F-C582-1E3A-F5D43D0FF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D2B8AF-94DE-C211-EAE7-0971C111B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47A2AC-F284-077E-9A14-EB7D1DE62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E91F1F-5151-2442-2B89-CE0AB1178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BD82AC-3C5B-819E-E0FF-157D74B84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299648-2E6E-FA0D-85E4-8884BE34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07BD0263-5D42-E696-F170-1F9CF5FF2A74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38199" y="2078963"/>
            <a:ext cx="3435628" cy="4067492"/>
          </a:xfrm>
        </p:spPr>
        <p:txBody>
          <a:bodyPr>
            <a:normAutofit/>
          </a:bodyPr>
          <a:lstStyle>
            <a:lvl1pPr marL="4572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eriod"/>
              <a:defRPr sz="1800"/>
            </a:lvl1pPr>
            <a:lvl2pPr marL="9144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eriod"/>
              <a:defRPr sz="1800"/>
            </a:lvl2pPr>
            <a:lvl3pPr marL="13716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arenR"/>
              <a:defRPr sz="1800"/>
            </a:lvl3pPr>
            <a:lvl4pPr marL="18288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arenR"/>
              <a:defRPr sz="1800"/>
            </a:lvl4pPr>
            <a:lvl5pPr marL="2228850" indent="-457200">
              <a:spcBef>
                <a:spcPts val="1000"/>
              </a:spcBef>
              <a:spcAft>
                <a:spcPts val="500"/>
              </a:spcAft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BEE7174-135F-6F9F-11B9-3C3F2F9CDEA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65539" y="2087315"/>
            <a:ext cx="6007261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297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0B3A65-BB60-F2B4-4CF4-19A7C53F1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1DB8D5-B954-BFC9-C8D8-F0491CCBE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7D69F-27D7-2C68-A17D-3F1399C8B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645965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2055813"/>
            <a:ext cx="5781261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991" y="-22860"/>
            <a:ext cx="4625008" cy="690372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28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682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45A11E-9896-BD8B-8CC6-A79C124D8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86022B-53D6-6CE0-2093-873FC64A5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D4BD8F-684C-A145-3376-9E69B0E5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7C1DA9-2A25-EE21-085B-8857DC1AD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236BB3-E567-A8A9-5EC2-BCEF79CFC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A87C9F-C765-C63C-951E-70721DDA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425665-0C9C-3899-9DB9-ED05D91E2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330405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137059"/>
            <a:ext cx="2816352" cy="398624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109014" y="2137059"/>
            <a:ext cx="7059592" cy="398624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173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9C8ABD-000F-7A94-A7B0-9589F4FEF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C3A554-E5A9-B3CB-913D-45DBFBA79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3A8DF3-F55A-2494-C55D-8FB94BBC6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9DC86E-6F8A-B036-5CB2-AA8A79837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9E0C03-C633-9356-4E28-678BAB7A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C8A4F7-6C4C-719B-298F-3B81223D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7E5D8B-D6BC-19AE-C0C9-249A55617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A6C5266-7ECA-B150-2C0F-8670F43AC82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8200" y="1987669"/>
            <a:ext cx="6974711" cy="429767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800"/>
            </a:lvl2pPr>
            <a:lvl3pPr>
              <a:spcBef>
                <a:spcPts val="1000"/>
              </a:spcBef>
              <a:spcAft>
                <a:spcPts val="500"/>
              </a:spcAft>
              <a:defRPr sz="1800"/>
            </a:lvl3pPr>
            <a:lvl4pPr>
              <a:spcBef>
                <a:spcPts val="1000"/>
              </a:spcBef>
              <a:spcAft>
                <a:spcPts val="500"/>
              </a:spcAft>
              <a:defRPr sz="1800"/>
            </a:lvl4pPr>
            <a:lvl5pPr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17085" y="1987670"/>
            <a:ext cx="3436716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73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588714-FE55-FCEF-78C2-2A4D11ECD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F6BF02-4CD8-261B-BE58-05677EB9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AF1F17-7A1F-BCA2-15C0-417928B4E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ADE0B-D150-E72B-EE9A-E5EFDBC6F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BCDD5A-A3C4-DF4F-74AD-CAF0F465B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430AE4-C878-DFAB-EDA5-36B97176D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1487B2-0348-2FFC-03FB-6508B6FD3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2125262"/>
            <a:ext cx="10515600" cy="367594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785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" y="0"/>
            <a:ext cx="7816995" cy="68580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anchor="b">
            <a:no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992" y="4373217"/>
            <a:ext cx="4902843" cy="1753221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2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1373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67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0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53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67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02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31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43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D6D8061D-18C3-4F4F-85EF-561633F5875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91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FEC93CF-2672-7D78-F278-58C5E012E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416" y="1442870"/>
            <a:ext cx="5427584" cy="3599727"/>
          </a:xfrm>
        </p:spPr>
        <p:txBody>
          <a:bodyPr/>
          <a:lstStyle/>
          <a:p>
            <a:pPr algn="r">
              <a:lnSpc>
                <a:spcPct val="90000"/>
              </a:lnSpc>
            </a:pPr>
            <a:r>
              <a:rPr lang="en-US" b="1" dirty="0"/>
              <a:t>Btc enterprise</a:t>
            </a:r>
            <a:br>
              <a:rPr lang="en-US" dirty="0"/>
            </a:br>
            <a:r>
              <a:rPr lang="en-US" sz="2800" dirty="0"/>
              <a:t>By – The Visionary Minds team</a:t>
            </a:r>
            <a:br>
              <a:rPr lang="en-US" sz="2800" dirty="0"/>
            </a:br>
            <a:r>
              <a:rPr lang="en-US" sz="1800" dirty="0"/>
              <a:t>Abirami Mohanasundaram</a:t>
            </a:r>
            <a:br>
              <a:rPr lang="en-US" sz="1800" dirty="0"/>
            </a:br>
            <a:r>
              <a:rPr lang="en-US" sz="1800" dirty="0"/>
              <a:t>Mounika Boju</a:t>
            </a:r>
            <a:br>
              <a:rPr lang="en-US" sz="1800" dirty="0"/>
            </a:br>
            <a:r>
              <a:rPr lang="en-US" sz="1800" dirty="0"/>
              <a:t>Parth Kalathiya</a:t>
            </a:r>
            <a:br>
              <a:rPr lang="en-US" sz="1800" dirty="0"/>
            </a:br>
            <a:r>
              <a:rPr lang="en-US" sz="1800" dirty="0"/>
              <a:t>Rechael Vincent Lopes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7" name="Picture Placeholder 6" descr="Looking up view of a city with skyscrapers">
            <a:extLst>
              <a:ext uri="{FF2B5EF4-FFF2-40B4-BE49-F238E27FC236}">
                <a16:creationId xmlns:a16="http://schemas.microsoft.com/office/drawing/2014/main" id="{ED21B7CD-3D69-26B5-8A0B-52A19A6B0A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" r="72"/>
          <a:stretch/>
        </p:blipFill>
        <p:spPr/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542E00-558E-9E66-94DD-4795B6D61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5" t="12500" r="52450" b="67250"/>
          <a:stretch/>
        </p:blipFill>
        <p:spPr bwMode="auto">
          <a:xfrm>
            <a:off x="11594592" y="212194"/>
            <a:ext cx="410341" cy="40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994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D61EC8C-9F54-4671-8E82-4AE6101D6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77768" y="0"/>
            <a:ext cx="5014232" cy="6868738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713264 w 4584879"/>
              <a:gd name="connsiteY2" fmla="*/ 6863976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408998"/>
              <a:gd name="connsiteY0" fmla="*/ 4762 h 6868738"/>
              <a:gd name="connsiteX1" fmla="*/ 4408998 w 4408998"/>
              <a:gd name="connsiteY1" fmla="*/ 0 h 6868738"/>
              <a:gd name="connsiteX2" fmla="*/ 2713264 w 4408998"/>
              <a:gd name="connsiteY2" fmla="*/ 6868738 h 6868738"/>
              <a:gd name="connsiteX3" fmla="*/ 0 w 4408998"/>
              <a:gd name="connsiteY3" fmla="*/ 6868738 h 6868738"/>
              <a:gd name="connsiteX4" fmla="*/ 0 w 4408998"/>
              <a:gd name="connsiteY4" fmla="*/ 4762 h 686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8998" h="6868738">
                <a:moveTo>
                  <a:pt x="0" y="4762"/>
                </a:moveTo>
                <a:lnTo>
                  <a:pt x="4408998" y="0"/>
                </a:lnTo>
                <a:lnTo>
                  <a:pt x="2713264" y="6868738"/>
                </a:lnTo>
                <a:lnTo>
                  <a:pt x="0" y="6868738"/>
                </a:lnTo>
                <a:lnTo>
                  <a:pt x="0" y="476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5421" y="873180"/>
            <a:ext cx="3738926" cy="30765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dirty="0"/>
              <a:t>Help Center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C7383A-F8D6-BD42-4A8C-33950C7AC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256" y="533400"/>
            <a:ext cx="5139689" cy="57912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A5D40F5-A8C4-4952-BCA6-4D0D14F8B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8751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6F5BF9EC-D3A5-5568-D395-DFC154310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5" t="12500" r="52450" b="67250"/>
          <a:stretch/>
        </p:blipFill>
        <p:spPr bwMode="auto">
          <a:xfrm>
            <a:off x="11594592" y="212194"/>
            <a:ext cx="410341" cy="40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350" y="541964"/>
            <a:ext cx="4768938" cy="38186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Project updates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78B30B4-8A36-B07D-0C13-290E5FC72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484" y="541964"/>
            <a:ext cx="5117632" cy="57826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5458DB-E7E0-5C8B-6D63-B6A6A88EF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5" t="12500" r="52450" b="67250"/>
          <a:stretch/>
        </p:blipFill>
        <p:spPr bwMode="auto">
          <a:xfrm>
            <a:off x="11594592" y="212194"/>
            <a:ext cx="410341" cy="40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425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D61EC8C-9F54-4671-8E82-4AE6101D6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77768" y="0"/>
            <a:ext cx="5014232" cy="6868738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713264 w 4584879"/>
              <a:gd name="connsiteY2" fmla="*/ 6863976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408998"/>
              <a:gd name="connsiteY0" fmla="*/ 4762 h 6868738"/>
              <a:gd name="connsiteX1" fmla="*/ 4408998 w 4408998"/>
              <a:gd name="connsiteY1" fmla="*/ 0 h 6868738"/>
              <a:gd name="connsiteX2" fmla="*/ 2713264 w 4408998"/>
              <a:gd name="connsiteY2" fmla="*/ 6868738 h 6868738"/>
              <a:gd name="connsiteX3" fmla="*/ 0 w 4408998"/>
              <a:gd name="connsiteY3" fmla="*/ 6868738 h 6868738"/>
              <a:gd name="connsiteX4" fmla="*/ 0 w 4408998"/>
              <a:gd name="connsiteY4" fmla="*/ 4762 h 686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8998" h="6868738">
                <a:moveTo>
                  <a:pt x="0" y="4762"/>
                </a:moveTo>
                <a:lnTo>
                  <a:pt x="4408998" y="0"/>
                </a:lnTo>
                <a:lnTo>
                  <a:pt x="2713264" y="6868738"/>
                </a:lnTo>
                <a:lnTo>
                  <a:pt x="0" y="6868738"/>
                </a:lnTo>
                <a:lnTo>
                  <a:pt x="0" y="476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8881" y="816030"/>
            <a:ext cx="3738926" cy="30765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dirty="0"/>
              <a:t>Training manuals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D7715D-A78D-7684-8428-9E4507C00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256" y="533400"/>
            <a:ext cx="5139689" cy="5791200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A5D40F5-A8C4-4952-BCA6-4D0D14F8B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8751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5865DE5B-8C58-B946-5D44-038069D9D4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5" t="12500" r="52450" b="67250"/>
          <a:stretch/>
        </p:blipFill>
        <p:spPr bwMode="auto">
          <a:xfrm>
            <a:off x="11594592" y="212194"/>
            <a:ext cx="410341" cy="40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350" y="541964"/>
            <a:ext cx="4768938" cy="38186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Backup and recovery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CFFCC1F-D097-D794-9C4F-E5F1718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741" y="602378"/>
            <a:ext cx="5244749" cy="533891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48B88E5-AB93-3940-5ABF-F1EB4B21C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5" t="12500" r="52450" b="67250"/>
          <a:stretch/>
        </p:blipFill>
        <p:spPr bwMode="auto">
          <a:xfrm>
            <a:off x="11594592" y="212194"/>
            <a:ext cx="410341" cy="40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09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03D1-EB2A-190F-C242-28ED4313C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812" y="509286"/>
            <a:ext cx="3883521" cy="1378781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CONTACT US</a:t>
            </a:r>
            <a:endParaRPr lang="en-CA" sz="4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BC747DF0-F940-2BB6-24AD-CEB4B2642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4" t="3313" r="4626" b="77160"/>
          <a:stretch/>
        </p:blipFill>
        <p:spPr bwMode="auto">
          <a:xfrm>
            <a:off x="1744133" y="2328333"/>
            <a:ext cx="9187933" cy="279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362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5" descr="Close-up of a bridge with wires">
            <a:extLst>
              <a:ext uri="{FF2B5EF4-FFF2-40B4-BE49-F238E27FC236}">
                <a16:creationId xmlns:a16="http://schemas.microsoft.com/office/drawing/2014/main" id="{E461669C-A7BA-D639-22CB-B5FBBE698B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609" y="3054096"/>
            <a:ext cx="3620792" cy="1304828"/>
          </a:xfrm>
          <a:noFill/>
        </p:spPr>
        <p:txBody>
          <a:bodyPr anchor="b"/>
          <a:lstStyle/>
          <a:p>
            <a:r>
              <a:rPr lang="en-US" b="1" dirty="0"/>
              <a:t>THANK YOU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9C16433-7CD2-2542-9B22-A35F05AE10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5" t="12500" r="52450" b="67250"/>
          <a:stretch/>
        </p:blipFill>
        <p:spPr bwMode="auto">
          <a:xfrm>
            <a:off x="11594592" y="212194"/>
            <a:ext cx="410341" cy="40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612" y="515652"/>
            <a:ext cx="4328932" cy="5617194"/>
          </a:xfrm>
          <a:noFill/>
        </p:spPr>
        <p:txBody>
          <a:bodyPr anchor="ctr">
            <a:normAutofit/>
          </a:bodyPr>
          <a:lstStyle/>
          <a:p>
            <a:r>
              <a:rPr lang="en-US" sz="4400" b="1" dirty="0"/>
              <a:t>Agenda</a:t>
            </a:r>
          </a:p>
          <a:p>
            <a:r>
              <a:rPr lang="en-US" sz="2400" dirty="0"/>
              <a:t>Today we are going to present our prototype of BTC Enterprise's IT department website. The enterprise's IT department has departments that internal and external users can access. </a:t>
            </a:r>
            <a:endParaRPr lang="en-CA" sz="2400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4888BA-4446-5EB5-DC5C-641D8DFB4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5" t="12500" r="52450" b="67250"/>
          <a:stretch/>
        </p:blipFill>
        <p:spPr bwMode="auto">
          <a:xfrm>
            <a:off x="11594592" y="212194"/>
            <a:ext cx="410341" cy="40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erson writing on a notepad">
            <a:extLst>
              <a:ext uri="{FF2B5EF4-FFF2-40B4-BE49-F238E27FC236}">
                <a16:creationId xmlns:a16="http://schemas.microsoft.com/office/drawing/2014/main" id="{EF191968-5EDA-7BCB-2A14-572179F930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21" r="15136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3835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350" y="541964"/>
            <a:ext cx="4768938" cy="38186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/>
              <a:t>Home page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8FFDBDDC-0E35-F315-1801-280CA68DB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616" y="541964"/>
            <a:ext cx="4539368" cy="578263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2D6E6F8-B4B7-65E2-1910-EE50D5864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5" t="12500" r="52450" b="67250"/>
          <a:stretch/>
        </p:blipFill>
        <p:spPr bwMode="auto">
          <a:xfrm>
            <a:off x="11594592" y="212194"/>
            <a:ext cx="410341" cy="40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088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D61EC8C-9F54-4671-8E82-4AE6101D6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77768" y="0"/>
            <a:ext cx="5014232" cy="6868738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713264 w 4584879"/>
              <a:gd name="connsiteY2" fmla="*/ 6863976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408998"/>
              <a:gd name="connsiteY0" fmla="*/ 4762 h 6868738"/>
              <a:gd name="connsiteX1" fmla="*/ 4408998 w 4408998"/>
              <a:gd name="connsiteY1" fmla="*/ 0 h 6868738"/>
              <a:gd name="connsiteX2" fmla="*/ 2713264 w 4408998"/>
              <a:gd name="connsiteY2" fmla="*/ 6868738 h 6868738"/>
              <a:gd name="connsiteX3" fmla="*/ 0 w 4408998"/>
              <a:gd name="connsiteY3" fmla="*/ 6868738 h 6868738"/>
              <a:gd name="connsiteX4" fmla="*/ 0 w 4408998"/>
              <a:gd name="connsiteY4" fmla="*/ 4762 h 686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8998" h="6868738">
                <a:moveTo>
                  <a:pt x="0" y="4762"/>
                </a:moveTo>
                <a:lnTo>
                  <a:pt x="4408998" y="0"/>
                </a:lnTo>
                <a:lnTo>
                  <a:pt x="2713264" y="6868738"/>
                </a:lnTo>
                <a:lnTo>
                  <a:pt x="0" y="6868738"/>
                </a:lnTo>
                <a:lnTo>
                  <a:pt x="0" y="476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5420" y="873180"/>
            <a:ext cx="4044347" cy="30765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dirty="0"/>
              <a:t>Onboarding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D85777B-210A-20BC-B880-1ACC8CAE0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777" y="533400"/>
            <a:ext cx="5168646" cy="57912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5D40F5-A8C4-4952-BCA6-4D0D14F8B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8751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57423027-413D-DB26-6595-56748CDBBE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5" t="12500" r="52450" b="67250"/>
          <a:stretch/>
        </p:blipFill>
        <p:spPr bwMode="auto">
          <a:xfrm>
            <a:off x="11594592" y="212194"/>
            <a:ext cx="410341" cy="40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039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350" y="541964"/>
            <a:ext cx="4768938" cy="38186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User manuals and guides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6E78BA7-0193-133A-517C-43B72A316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712" y="541964"/>
            <a:ext cx="5103175" cy="578263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0D536CD-798A-4794-5ED3-F5BC15408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5" t="12500" r="52450" b="67250"/>
          <a:stretch/>
        </p:blipFill>
        <p:spPr bwMode="auto">
          <a:xfrm>
            <a:off x="11594592" y="212194"/>
            <a:ext cx="410341" cy="40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D61EC8C-9F54-4671-8E82-4AE6101D6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77768" y="0"/>
            <a:ext cx="5014232" cy="6868738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713264 w 4584879"/>
              <a:gd name="connsiteY2" fmla="*/ 6863976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408998"/>
              <a:gd name="connsiteY0" fmla="*/ 4762 h 6868738"/>
              <a:gd name="connsiteX1" fmla="*/ 4408998 w 4408998"/>
              <a:gd name="connsiteY1" fmla="*/ 0 h 6868738"/>
              <a:gd name="connsiteX2" fmla="*/ 2713264 w 4408998"/>
              <a:gd name="connsiteY2" fmla="*/ 6868738 h 6868738"/>
              <a:gd name="connsiteX3" fmla="*/ 0 w 4408998"/>
              <a:gd name="connsiteY3" fmla="*/ 6868738 h 6868738"/>
              <a:gd name="connsiteX4" fmla="*/ 0 w 4408998"/>
              <a:gd name="connsiteY4" fmla="*/ 4762 h 686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8998" h="6868738">
                <a:moveTo>
                  <a:pt x="0" y="4762"/>
                </a:moveTo>
                <a:lnTo>
                  <a:pt x="4408998" y="0"/>
                </a:lnTo>
                <a:lnTo>
                  <a:pt x="2713264" y="6868738"/>
                </a:lnTo>
                <a:lnTo>
                  <a:pt x="0" y="6868738"/>
                </a:lnTo>
                <a:lnTo>
                  <a:pt x="0" y="476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3598" y="978934"/>
            <a:ext cx="3738926" cy="30765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dirty="0"/>
              <a:t>It request form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B1797DD5-EDAC-823B-1734-F5C7F795F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256" y="533400"/>
            <a:ext cx="5139689" cy="57912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A5D40F5-A8C4-4952-BCA6-4D0D14F8B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8751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EFAB5CEE-7323-3C2A-07F3-B2264403E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5" t="12500" r="52450" b="67250"/>
          <a:stretch/>
        </p:blipFill>
        <p:spPr bwMode="auto">
          <a:xfrm>
            <a:off x="11594592" y="212194"/>
            <a:ext cx="410341" cy="40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350" y="541964"/>
            <a:ext cx="4768938" cy="38186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Incident management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7F8BE18-1BC3-ADCC-3BD4-DD65D3E4E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941" y="541964"/>
            <a:ext cx="5088718" cy="578263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340C545-FE6C-2360-520D-482BB4373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5" t="12500" r="52450" b="67250"/>
          <a:stretch/>
        </p:blipFill>
        <p:spPr bwMode="auto">
          <a:xfrm>
            <a:off x="11594592" y="212194"/>
            <a:ext cx="410341" cy="40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D61EC8C-9F54-4671-8E82-4AE6101D6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77768" y="0"/>
            <a:ext cx="5014232" cy="6868738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713264 w 4584879"/>
              <a:gd name="connsiteY2" fmla="*/ 6863976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408998"/>
              <a:gd name="connsiteY0" fmla="*/ 4762 h 6868738"/>
              <a:gd name="connsiteX1" fmla="*/ 4408998 w 4408998"/>
              <a:gd name="connsiteY1" fmla="*/ 0 h 6868738"/>
              <a:gd name="connsiteX2" fmla="*/ 2713264 w 4408998"/>
              <a:gd name="connsiteY2" fmla="*/ 6868738 h 6868738"/>
              <a:gd name="connsiteX3" fmla="*/ 0 w 4408998"/>
              <a:gd name="connsiteY3" fmla="*/ 6868738 h 6868738"/>
              <a:gd name="connsiteX4" fmla="*/ 0 w 4408998"/>
              <a:gd name="connsiteY4" fmla="*/ 4762 h 686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8998" h="6868738">
                <a:moveTo>
                  <a:pt x="0" y="4762"/>
                </a:moveTo>
                <a:lnTo>
                  <a:pt x="4408998" y="0"/>
                </a:lnTo>
                <a:lnTo>
                  <a:pt x="2713264" y="6868738"/>
                </a:lnTo>
                <a:lnTo>
                  <a:pt x="0" y="6868738"/>
                </a:lnTo>
                <a:lnTo>
                  <a:pt x="0" y="476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653" y="1849493"/>
            <a:ext cx="3738926" cy="30765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dirty="0"/>
              <a:t>Hardware and software support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652341-C8C9-D784-B80F-F78830197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256" y="533400"/>
            <a:ext cx="5139689" cy="57912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A5D40F5-A8C4-4952-BCA6-4D0D14F8B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8751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AF91528A-6ACC-6E96-86CA-16E8F868A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5" t="12500" r="52450" b="67250"/>
          <a:stretch/>
        </p:blipFill>
        <p:spPr bwMode="auto">
          <a:xfrm>
            <a:off x="11594592" y="212194"/>
            <a:ext cx="410341" cy="40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350" y="541964"/>
            <a:ext cx="4768938" cy="38186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Knowledge base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319D4AF-E089-3D3A-5EFD-CCD646F9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941" y="541964"/>
            <a:ext cx="5088718" cy="578263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CFED8D4-B830-9AB3-5BB5-DA0F14B0C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5" t="12500" r="52450" b="67250"/>
          <a:stretch/>
        </p:blipFill>
        <p:spPr bwMode="auto">
          <a:xfrm>
            <a:off x="11594592" y="212194"/>
            <a:ext cx="410341" cy="40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4D4B218-C04B-41F5-949D-06E9DAE96B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846AD4-435D-4592-8088-FE2831A30D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6283731-47E9-4F14-86D1-57C1EA2672A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AngleLinesVTI</Template>
  <TotalTime>35</TotalTime>
  <Words>99</Words>
  <Application>Microsoft Office PowerPoint</Application>
  <PresentationFormat>Widescreen</PresentationFormat>
  <Paragraphs>31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Calibri</vt:lpstr>
      <vt:lpstr>Univers Condensed Light</vt:lpstr>
      <vt:lpstr>Walbaum Display Light</vt:lpstr>
      <vt:lpstr>AngleLinesVTI</vt:lpstr>
      <vt:lpstr>Btc enterprise By – The Visionary Minds team Abirami Mohanasundaram Mounika Boju Parth Kalathiya Rechael Vincent Lopes </vt:lpstr>
      <vt:lpstr>AGENDA</vt:lpstr>
      <vt:lpstr>Home page</vt:lpstr>
      <vt:lpstr>Onboarding</vt:lpstr>
      <vt:lpstr>User manuals and guides</vt:lpstr>
      <vt:lpstr>It request form</vt:lpstr>
      <vt:lpstr>Incident management</vt:lpstr>
      <vt:lpstr>Hardware and software support</vt:lpstr>
      <vt:lpstr>Knowledge base</vt:lpstr>
      <vt:lpstr>Help Center</vt:lpstr>
      <vt:lpstr>Project updates</vt:lpstr>
      <vt:lpstr>Training manuals</vt:lpstr>
      <vt:lpstr>Backup and recovery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Rechael Vincent Lopes</cp:lastModifiedBy>
  <cp:revision>4</cp:revision>
  <dcterms:created xsi:type="dcterms:W3CDTF">2024-10-06T01:06:52Z</dcterms:created>
  <dcterms:modified xsi:type="dcterms:W3CDTF">2024-10-10T22:52:09Z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